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F1F9-7766-498F-9F6E-AD16E592253B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5C57-CC75-45B2-9D03-99AFAA76E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15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F1F9-7766-498F-9F6E-AD16E592253B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5C57-CC75-45B2-9D03-99AFAA76E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8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F1F9-7766-498F-9F6E-AD16E592253B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5C57-CC75-45B2-9D03-99AFAA76E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84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F1F9-7766-498F-9F6E-AD16E592253B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5C57-CC75-45B2-9D03-99AFAA76E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1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F1F9-7766-498F-9F6E-AD16E592253B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5C57-CC75-45B2-9D03-99AFAA76E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69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F1F9-7766-498F-9F6E-AD16E592253B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5C57-CC75-45B2-9D03-99AFAA76E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7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F1F9-7766-498F-9F6E-AD16E592253B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5C57-CC75-45B2-9D03-99AFAA76E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9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F1F9-7766-498F-9F6E-AD16E592253B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5C57-CC75-45B2-9D03-99AFAA76E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461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F1F9-7766-498F-9F6E-AD16E592253B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5C57-CC75-45B2-9D03-99AFAA76E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98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F1F9-7766-498F-9F6E-AD16E592253B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5C57-CC75-45B2-9D03-99AFAA76E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12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F1F9-7766-498F-9F6E-AD16E592253B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5C57-CC75-45B2-9D03-99AFAA76E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00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F1F9-7766-498F-9F6E-AD16E592253B}" type="datetimeFigureOut">
              <a:rPr lang="es-ES" smtClean="0"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5C57-CC75-45B2-9D03-99AFAA76E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78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4725144"/>
            <a:ext cx="6480720" cy="1470025"/>
          </a:xfrm>
        </p:spPr>
        <p:txBody>
          <a:bodyPr/>
          <a:lstStyle/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7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830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957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611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4223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ufps</cp:lastModifiedBy>
  <cp:revision>4</cp:revision>
  <dcterms:created xsi:type="dcterms:W3CDTF">2015-09-15T03:29:30Z</dcterms:created>
  <dcterms:modified xsi:type="dcterms:W3CDTF">2015-10-01T20:54:44Z</dcterms:modified>
</cp:coreProperties>
</file>